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73" r:id="rId5"/>
    <p:sldId id="258" r:id="rId6"/>
    <p:sldId id="260" r:id="rId7"/>
    <p:sldId id="264" r:id="rId8"/>
    <p:sldId id="259" r:id="rId9"/>
    <p:sldId id="266" r:id="rId10"/>
    <p:sldId id="272" r:id="rId11"/>
    <p:sldId id="274" r:id="rId12"/>
    <p:sldId id="275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6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3665D-C95C-4C49-88EC-F94529CE8A1D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CFF1C-700B-41BC-BF13-EF7E5CBCF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69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CFF1C-700B-41BC-BF13-EF7E5CBCF8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9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6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70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3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43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8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72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3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24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65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0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B2F20-0072-48C7-869C-99F5BFF62E69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581C3-5949-496D-8F48-5C500647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4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7"/>
          <a:stretch/>
        </p:blipFill>
        <p:spPr bwMode="auto">
          <a:xfrm>
            <a:off x="209560" y="908720"/>
            <a:ext cx="7732091" cy="5163671"/>
          </a:xfrm>
          <a:prstGeom prst="ellipse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85184"/>
            <a:ext cx="2848089" cy="1772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45469"/>
            <a:ext cx="8712968" cy="3548896"/>
          </a:xfrm>
          <a:prstGeom prst="ellipse">
            <a:avLst/>
          </a:prstGeom>
          <a:solidFill>
            <a:schemeClr val="bg1">
              <a:alpha val="21961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Impact" pitchFamily="34" charset="0"/>
              </a:rPr>
              <a:t> </a:t>
            </a:r>
          </a:p>
          <a:p>
            <a:pPr algn="ctr"/>
            <a:r>
              <a:rPr lang="ru-RU" sz="2400" b="1" spc="3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ИНИЦИАТИВНЫЙ ПРОЕКТ</a:t>
            </a:r>
          </a:p>
          <a:p>
            <a:pPr algn="ctr"/>
            <a:r>
              <a:rPr lang="ru-RU" sz="3200" b="1" spc="3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ДОМ ЗНАНИЙ И ТВОРЧЕСТВА</a:t>
            </a:r>
          </a:p>
          <a:p>
            <a:pPr algn="ctr"/>
            <a:r>
              <a:rPr lang="ru-RU" sz="3200" b="1" spc="3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«ЛЕСНАЯ СКАЗКА»</a:t>
            </a:r>
          </a:p>
          <a:p>
            <a:pPr algn="ctr"/>
            <a:endParaRPr lang="ru-RU" sz="2000" b="1" spc="3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3181"/>
            <a:ext cx="1224288" cy="154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7729" y="330494"/>
            <a:ext cx="51245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ВЕРХНЕТОЕМСКИЙ МУНИЦИПАЛЬНЫЙ ОКРУГ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5648034"/>
            <a:ext cx="24477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Georgia" pitchFamily="18" charset="0"/>
              </a:rPr>
              <a:t>Инициатор проекта: </a:t>
            </a:r>
          </a:p>
          <a:p>
            <a:pPr algn="r"/>
            <a:r>
              <a:rPr lang="ru-RU" dirty="0" smtClean="0">
                <a:latin typeface="Georgia" pitchFamily="18" charset="0"/>
              </a:rPr>
              <a:t>ТОС «Приозёрный»</a:t>
            </a:r>
          </a:p>
        </p:txBody>
      </p:sp>
    </p:spTree>
    <p:extLst>
      <p:ext uri="{BB962C8B-B14F-4D97-AF65-F5344CB8AC3E}">
        <p14:creationId xmlns:p14="http://schemas.microsoft.com/office/powerpoint/2010/main" val="22391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336"/>
            <a:ext cx="3775225" cy="2348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02" y="1991159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</a:rPr>
              <a:t>Описание проблемы:</a:t>
            </a:r>
          </a:p>
          <a:p>
            <a:pPr algn="just"/>
            <a:r>
              <a:rPr lang="ru-RU" dirty="0" smtClean="0">
                <a:latin typeface="Arial Narrow" pitchFamily="34" charset="0"/>
              </a:rPr>
              <a:t>За все время работы библиотеки ремонт здания и внутренний ремонт помещений не проводился.</a:t>
            </a:r>
          </a:p>
          <a:p>
            <a:pPr algn="just"/>
            <a:r>
              <a:rPr lang="ru-RU" dirty="0">
                <a:latin typeface="Arial Narrow" pitchFamily="34" charset="0"/>
              </a:rPr>
              <a:t>Здание нуждается в ремонте стен, полов, замене окон, дверей, ремонте потолка, электрики и освещения, в установке септика, скважины, в оборудовании санузла </a:t>
            </a:r>
            <a:r>
              <a:rPr lang="ru-RU" dirty="0">
                <a:latin typeface="Arial Narrow" pitchFamily="34" charset="0"/>
              </a:rPr>
              <a:t>(туалет находится на </a:t>
            </a:r>
            <a:r>
              <a:rPr lang="ru-RU" dirty="0" smtClean="0">
                <a:latin typeface="Arial Narrow" pitchFamily="34" charset="0"/>
              </a:rPr>
              <a:t>улице)и электро-котла( </a:t>
            </a:r>
            <a:r>
              <a:rPr lang="ru-RU" dirty="0" smtClean="0">
                <a:latin typeface="Arial Narrow" pitchFamily="34" charset="0"/>
              </a:rPr>
              <a:t>отопление </a:t>
            </a:r>
            <a:r>
              <a:rPr lang="ru-RU" dirty="0">
                <a:latin typeface="Arial Narrow" pitchFamily="34" charset="0"/>
              </a:rPr>
              <a:t>электробатареями только в читальном зале</a:t>
            </a:r>
            <a:r>
              <a:rPr lang="ru-RU" dirty="0" smtClean="0">
                <a:latin typeface="Arial Narrow" pitchFamily="34" charset="0"/>
              </a:rPr>
              <a:t>).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399895"/>
            <a:ext cx="560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itchFamily="18" charset="0"/>
              </a:rPr>
              <a:t>ВЕРХНЕТОЕМСКИЙ МУНИЦИПАЛЬНЫЙ ОКРУГ</a:t>
            </a:r>
          </a:p>
          <a:p>
            <a:pPr algn="ctr"/>
            <a:r>
              <a:rPr lang="ru-RU" sz="1600" dirty="0">
                <a:latin typeface="Georgia" pitchFamily="18" charset="0"/>
              </a:rPr>
              <a:t>п</a:t>
            </a:r>
            <a:r>
              <a:rPr lang="ru-RU" sz="1600" dirty="0" smtClean="0">
                <a:latin typeface="Georgia" pitchFamily="18" charset="0"/>
              </a:rPr>
              <a:t>осёлок Приозерный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26" y="260648"/>
            <a:ext cx="15795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752" y="3620498"/>
            <a:ext cx="2360148" cy="314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89" y="1011197"/>
            <a:ext cx="76088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25" y="3601413"/>
            <a:ext cx="2380236" cy="317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2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0" y="129574"/>
            <a:ext cx="4058509" cy="304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4" y="3100155"/>
            <a:ext cx="4140461" cy="3166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1699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558674"/>
            <a:ext cx="2088232" cy="12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4068" y="5970932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Туалет на улице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31155" y="3173456"/>
            <a:ext cx="4140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Зал для проведения мероприятий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29574"/>
            <a:ext cx="1296144" cy="164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56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155435"/>
            <a:ext cx="2736304" cy="170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4068" y="5970932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Туалет на улице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29574"/>
            <a:ext cx="1296144" cy="164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5" y="950248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15621" y="4317642"/>
            <a:ext cx="41404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Читальный зал </a:t>
            </a:r>
            <a:r>
              <a:rPr lang="ru-RU" dirty="0" err="1" smtClean="0">
                <a:latin typeface="Georgia" pitchFamily="18" charset="0"/>
              </a:rPr>
              <a:t>Сойгинской</a:t>
            </a:r>
            <a:r>
              <a:rPr lang="ru-RU" dirty="0" smtClean="0">
                <a:latin typeface="Georgia" pitchFamily="18" charset="0"/>
              </a:rPr>
              <a:t> сельской библиотеки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590" y="3140966"/>
            <a:ext cx="4445089" cy="3333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29574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Georgia" pitchFamily="18" charset="0"/>
              </a:rPr>
              <a:t>ВЕРХНЕТОЕМСКИЙ МУНИЦИПАЛЬНЫЙ ОКРУГ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Georgia" pitchFamily="18" charset="0"/>
              </a:rPr>
              <a:t>                          посёлок </a:t>
            </a:r>
            <a:r>
              <a:rPr lang="ru-RU" sz="1600" dirty="0">
                <a:solidFill>
                  <a:prstClr val="black"/>
                </a:solidFill>
                <a:latin typeface="Georgia" pitchFamily="18" charset="0"/>
              </a:rPr>
              <a:t>Приозерный</a:t>
            </a:r>
            <a:endParaRPr lang="ru-RU" sz="1600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3109336"/>
            <a:ext cx="53608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itchFamily="18" charset="0"/>
              </a:rPr>
              <a:t>Поселок Приозерный – молодой. В 2023 году ему исполнилось всего 64 года. </a:t>
            </a:r>
          </a:p>
          <a:p>
            <a:r>
              <a:rPr lang="ru-RU" sz="1600" dirty="0" smtClean="0">
                <a:latin typeface="Georgia" pitchFamily="18" charset="0"/>
              </a:rPr>
              <a:t> В настоящее время здесь проживает </a:t>
            </a:r>
            <a:r>
              <a:rPr lang="ru-RU" sz="1600" dirty="0" smtClean="0">
                <a:latin typeface="Georgia" pitchFamily="18" charset="0"/>
              </a:rPr>
              <a:t>больше 150 человек</a:t>
            </a:r>
            <a:r>
              <a:rPr lang="ru-RU" sz="1600" dirty="0" smtClean="0">
                <a:latin typeface="Georgia" pitchFamily="18" charset="0"/>
              </a:rPr>
              <a:t>. Население  разного </a:t>
            </a:r>
            <a:r>
              <a:rPr lang="ru-RU" sz="1600" dirty="0" smtClean="0">
                <a:latin typeface="Georgia" pitchFamily="18" charset="0"/>
              </a:rPr>
              <a:t>возраста</a:t>
            </a:r>
            <a:r>
              <a:rPr lang="ru-RU" sz="1600" dirty="0" smtClean="0">
                <a:latin typeface="Georgia" pitchFamily="18" charset="0"/>
              </a:rPr>
              <a:t>:  дети,</a:t>
            </a:r>
            <a:r>
              <a:rPr lang="ru-RU" sz="1600" dirty="0">
                <a:latin typeface="Georgia" pitchFamily="18" charset="0"/>
              </a:rPr>
              <a:t> </a:t>
            </a:r>
            <a:r>
              <a:rPr lang="ru-RU" sz="1600" dirty="0" smtClean="0">
                <a:latin typeface="Georgia" pitchFamily="18" charset="0"/>
              </a:rPr>
              <a:t>молодежь, взрослые, </a:t>
            </a:r>
            <a:r>
              <a:rPr lang="ru-RU" sz="1600" dirty="0" smtClean="0">
                <a:latin typeface="Georgia" pitchFamily="18" charset="0"/>
              </a:rPr>
              <a:t>пожилые люди. </a:t>
            </a:r>
          </a:p>
          <a:p>
            <a:r>
              <a:rPr lang="ru-RU" sz="1600" dirty="0" smtClean="0">
                <a:latin typeface="Georgia" pitchFamily="18" charset="0"/>
              </a:rPr>
              <a:t>Появляются </a:t>
            </a:r>
            <a:r>
              <a:rPr lang="ru-RU" sz="1600" dirty="0" smtClean="0">
                <a:latin typeface="Georgia" pitchFamily="18" charset="0"/>
              </a:rPr>
              <a:t>молодые семьи, </a:t>
            </a:r>
            <a:r>
              <a:rPr lang="ru-RU" sz="1600" dirty="0" smtClean="0">
                <a:latin typeface="Georgia" pitchFamily="18" charset="0"/>
              </a:rPr>
              <a:t>строятся </a:t>
            </a:r>
            <a:r>
              <a:rPr lang="ru-RU" sz="1600" dirty="0" smtClean="0">
                <a:latin typeface="Georgia" pitchFamily="18" charset="0"/>
              </a:rPr>
              <a:t>частные дома. В 5-ти километрах от Приозерного работает  школа,  в посёлке есть детский сад, спортивная площадка, но нет комфортного современного места для проведения культурного досуга. </a:t>
            </a:r>
            <a:endParaRPr lang="ru-RU" sz="1600" dirty="0" smtClean="0">
              <a:latin typeface="Georgia" pitchFamily="18" charset="0"/>
            </a:endParaRPr>
          </a:p>
          <a:p>
            <a:endParaRPr lang="ru-RU" sz="1600" dirty="0">
              <a:latin typeface="Arial Narrow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77348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280987"/>
            <a:ext cx="1577838" cy="19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404664"/>
            <a:ext cx="578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ВЕРХНЕТОЕМСКИЙ МУНИЦИПАЛЬНЫЙ ОКРУГ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9" y="1755377"/>
            <a:ext cx="76088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4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9120" y="2492896"/>
            <a:ext cx="50180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6270" y="830387"/>
            <a:ext cx="7196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Georgia" pitchFamily="18" charset="0"/>
              </a:rPr>
              <a:t>Территория: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</a:rPr>
              <a:t>посёлок  Приозерный </a:t>
            </a:r>
            <a:r>
              <a:rPr lang="ru-RU" sz="1400" b="1" dirty="0" err="1" smtClean="0">
                <a:solidFill>
                  <a:prstClr val="black"/>
                </a:solidFill>
                <a:latin typeface="Georgia" pitchFamily="18" charset="0"/>
              </a:rPr>
              <a:t>Верхнетоемского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Georgia" pitchFamily="18" charset="0"/>
              </a:rPr>
              <a:t>муниципального округа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9" y="1476718"/>
            <a:ext cx="6175034" cy="421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336"/>
            <a:ext cx="3775225" cy="234888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99" y="1476718"/>
            <a:ext cx="3138398" cy="4184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5198"/>
            <a:ext cx="1020709" cy="129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185198"/>
            <a:ext cx="648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ВЕРХНЕТОЕМСКИЙ МУНИЦИПАЛЬНЫЙ </a:t>
            </a:r>
            <a:r>
              <a:rPr lang="ru-RU" dirty="0" smtClean="0">
                <a:latin typeface="Georgia" pitchFamily="18" charset="0"/>
              </a:rPr>
              <a:t>ОКРУГ</a:t>
            </a:r>
          </a:p>
          <a:p>
            <a:pPr algn="ctr"/>
            <a:r>
              <a:rPr lang="ru-RU" dirty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п. Приозёрный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5854"/>
            <a:ext cx="7920630" cy="4455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84697"/>
            <a:ext cx="3170320" cy="1972518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086" y="262249"/>
            <a:ext cx="1099192" cy="138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77583"/>
            <a:ext cx="648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ВЕРХНЕТОЕМСКИЙ МУНИЦИПАЛЬНЫЙ </a:t>
            </a:r>
            <a:r>
              <a:rPr lang="ru-RU" dirty="0" smtClean="0">
                <a:latin typeface="Georgia" pitchFamily="18" charset="0"/>
              </a:rPr>
              <a:t>ОКРУГ</a:t>
            </a:r>
          </a:p>
          <a:p>
            <a:pPr algn="ctr"/>
            <a:r>
              <a:rPr lang="ru-RU" dirty="0" smtClean="0">
                <a:latin typeface="Georgia" pitchFamily="18" charset="0"/>
              </a:rPr>
              <a:t>п. Приозёрный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5301208"/>
            <a:ext cx="64447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Georgia" pitchFamily="18" charset="0"/>
                <a:ea typeface="Times New Roman"/>
              </a:rPr>
              <a:t>Численность населения 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  <a:ea typeface="Times New Roman"/>
              </a:rPr>
              <a:t>поселка Приозерный </a:t>
            </a:r>
            <a:r>
              <a:rPr lang="ru-RU" sz="1600" dirty="0">
                <a:solidFill>
                  <a:srgbClr val="000000"/>
                </a:solidFill>
                <a:latin typeface="Georgia" pitchFamily="18" charset="0"/>
                <a:ea typeface="Times New Roman"/>
              </a:rPr>
              <a:t>составляет 158 человек</a:t>
            </a:r>
            <a:endParaRPr lang="ru-RU" sz="1600" b="1" dirty="0" smtClean="0">
              <a:latin typeface="Georgia" pitchFamily="18" charset="0"/>
            </a:endParaRPr>
          </a:p>
          <a:p>
            <a:r>
              <a:rPr lang="ru-RU" sz="1600" b="1" dirty="0" smtClean="0">
                <a:latin typeface="Georgia" pitchFamily="18" charset="0"/>
              </a:rPr>
              <a:t>Количество жителей на территории обслуживания </a:t>
            </a:r>
            <a:r>
              <a:rPr lang="ru-RU" sz="1600" b="1" dirty="0" err="1" smtClean="0">
                <a:latin typeface="Georgia" pitchFamily="18" charset="0"/>
              </a:rPr>
              <a:t>Сойгинской</a:t>
            </a:r>
            <a:r>
              <a:rPr lang="ru-RU" sz="1600" b="1" dirty="0" smtClean="0">
                <a:latin typeface="Georgia" pitchFamily="18" charset="0"/>
              </a:rPr>
              <a:t> сельской библиотеки – 407</a:t>
            </a:r>
          </a:p>
          <a:p>
            <a:endParaRPr lang="ru-RU" sz="14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5856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itchFamily="18" charset="0"/>
              </a:rPr>
              <a:t>ВЕРХНЕТОЕМСКИЙ МУНИЦИПАЛЬНЫЙ ОКРУГ</a:t>
            </a:r>
          </a:p>
          <a:p>
            <a:pPr algn="ctr"/>
            <a:r>
              <a:rPr lang="ru-RU" sz="1600" dirty="0">
                <a:latin typeface="Georgia" pitchFamily="18" charset="0"/>
              </a:rPr>
              <a:t>п</a:t>
            </a:r>
            <a:r>
              <a:rPr lang="ru-RU" sz="1600" dirty="0" smtClean="0">
                <a:latin typeface="Georgia" pitchFamily="18" charset="0"/>
              </a:rPr>
              <a:t>осёлок Приозерный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918" y="2171254"/>
            <a:ext cx="874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itchFamily="18" charset="0"/>
              </a:rPr>
              <a:t>Цель проекта –ремонт читального </a:t>
            </a:r>
            <a:r>
              <a:rPr lang="ru-RU" sz="1600" b="1" dirty="0">
                <a:latin typeface="Georgia" pitchFamily="18" charset="0"/>
              </a:rPr>
              <a:t>зала библиотеки и зала для </a:t>
            </a:r>
            <a:r>
              <a:rPr lang="ru-RU" sz="1600" b="1" dirty="0" smtClean="0">
                <a:latin typeface="Georgia" pitchFamily="18" charset="0"/>
              </a:rPr>
              <a:t>мероприятий</a:t>
            </a:r>
            <a:endParaRPr lang="ru-RU" sz="1600" b="1" dirty="0">
              <a:latin typeface="Georgia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66" y="400538"/>
            <a:ext cx="13223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63105" y="1177702"/>
            <a:ext cx="760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ИНИЦИАТИВНЫЙ ПРОЕКТ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ДОМ ЗНАНИЙ И ТВОРЧЕСТВА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«ЛЕСНАЯ СКАЗКА»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82" y="2636912"/>
            <a:ext cx="4130649" cy="3097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1" y="2629534"/>
            <a:ext cx="4111549" cy="3083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9160"/>
            <a:ext cx="2965084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585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ВЕРХНЕТОЕМСКИЙ МУНИЦИПАЛЬНЫЙ ОКРУГ</a:t>
            </a:r>
          </a:p>
          <a:p>
            <a:pPr algn="ctr"/>
            <a:r>
              <a:rPr lang="ru-RU" dirty="0">
                <a:latin typeface="Georgia" pitchFamily="18" charset="0"/>
              </a:rPr>
              <a:t>п</a:t>
            </a:r>
            <a:r>
              <a:rPr lang="ru-RU" dirty="0" smtClean="0">
                <a:latin typeface="Georgia" pitchFamily="18" charset="0"/>
              </a:rPr>
              <a:t>осёлок Приозёрный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457041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Georgia" pitchFamily="18" charset="0"/>
              </a:rPr>
              <a:t>Сойгинская</a:t>
            </a:r>
            <a:r>
              <a:rPr lang="ru-RU" b="1" dirty="0" smtClean="0">
                <a:latin typeface="Georgia" pitchFamily="18" charset="0"/>
              </a:rPr>
              <a:t> сельская библиотека – единственное культурно-досуговое место в посёлке Приозёрном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66" y="400538"/>
            <a:ext cx="13223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8520" y="1270871"/>
            <a:ext cx="760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ИНИЦИАТИВНЫЙ ПРОЕКТ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ДОМ ЗНАНИЙ И ТВОРЧЕСТВА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«ЛЕСНАЯ СКАЗКА»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284984"/>
            <a:ext cx="5629745" cy="3166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4"/>
            <a:ext cx="3775225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336"/>
            <a:ext cx="3775225" cy="234888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1" y="764703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42" y="3501008"/>
            <a:ext cx="5496029" cy="3091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97989" y="1700808"/>
            <a:ext cx="3978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itchFamily="18" charset="0"/>
              </a:rPr>
              <a:t>В библиотеке оформляются книжные выставки, проходят библиотечные уроки, </a:t>
            </a:r>
            <a:r>
              <a:rPr lang="ru-RU" sz="1600" dirty="0" smtClean="0">
                <a:latin typeface="Georgia" pitchFamily="18" charset="0"/>
              </a:rPr>
              <a:t>мероприятия по продвижению книги и чтения, мастер-классы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310" y="46714"/>
            <a:ext cx="6583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itchFamily="18" charset="0"/>
              </a:rPr>
              <a:t>ВЕРХНЕТОЕМСКИЙ МУНИЦИПАЛЬНЫЙ ОКРУГ</a:t>
            </a:r>
          </a:p>
          <a:p>
            <a:pPr algn="ctr"/>
            <a:r>
              <a:rPr lang="ru-RU" dirty="0">
                <a:latin typeface="Georgia" pitchFamily="18" charset="0"/>
              </a:rPr>
              <a:t>посёлок Приозёрный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999187" cy="126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2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83272"/>
            <a:ext cx="3312287" cy="2060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769" y="105056"/>
            <a:ext cx="8789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Georgia" pitchFamily="18" charset="0"/>
              </a:rPr>
              <a:t>Сойгинская</a:t>
            </a:r>
            <a:r>
              <a:rPr lang="ru-RU" sz="1600" dirty="0" smtClean="0">
                <a:latin typeface="Georgia" pitchFamily="18" charset="0"/>
              </a:rPr>
              <a:t> сельская библиотека выполняет функции библиотеки и клуба. 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dirty="0" smtClean="0">
                <a:latin typeface="Georgia" pitchFamily="18" charset="0"/>
              </a:rPr>
              <a:t>Вместе </a:t>
            </a:r>
            <a:r>
              <a:rPr lang="ru-RU" sz="1600" dirty="0" smtClean="0">
                <a:latin typeface="Georgia" pitchFamily="18" charset="0"/>
              </a:rPr>
              <a:t>с женсоветом посёлка организует концерты, мероприятия к календарным праздникам, Дням воинской славы, по профилактике здорового образа жизни, семейные </a:t>
            </a:r>
            <a:r>
              <a:rPr lang="ru-RU" sz="1600" dirty="0" smtClean="0">
                <a:latin typeface="Georgia" pitchFamily="18" charset="0"/>
              </a:rPr>
              <a:t>праздники…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16" y="2492896"/>
            <a:ext cx="2038446" cy="362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990304"/>
            <a:ext cx="4774921" cy="3473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44" y="990304"/>
            <a:ext cx="5690237" cy="3200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44" y="3861048"/>
            <a:ext cx="5660726" cy="3184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5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52" y="3985178"/>
            <a:ext cx="4224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На ежегодный </a:t>
            </a:r>
            <a:r>
              <a:rPr lang="ru-RU" dirty="0" smtClean="0">
                <a:latin typeface="Arial Narrow" pitchFamily="34" charset="0"/>
              </a:rPr>
              <a:t>летний праздник - </a:t>
            </a:r>
            <a:r>
              <a:rPr lang="ru-RU" dirty="0">
                <a:latin typeface="Arial Narrow" pitchFamily="34" charset="0"/>
              </a:rPr>
              <a:t>Д</a:t>
            </a:r>
            <a:r>
              <a:rPr lang="ru-RU" dirty="0" smtClean="0">
                <a:latin typeface="Arial Narrow" pitchFamily="34" charset="0"/>
              </a:rPr>
              <a:t>ень </a:t>
            </a:r>
            <a:r>
              <a:rPr lang="ru-RU" dirty="0" smtClean="0">
                <a:latin typeface="Arial Narrow" pitchFamily="34" charset="0"/>
              </a:rPr>
              <a:t>посёлка Приозерный собираются не только местные жители, но и приезжают гости из разных уголков </a:t>
            </a:r>
            <a:r>
              <a:rPr lang="ru-RU" dirty="0" err="1" smtClean="0">
                <a:latin typeface="Arial Narrow" pitchFamily="34" charset="0"/>
              </a:rPr>
              <a:t>Верхнетоемского</a:t>
            </a:r>
            <a:r>
              <a:rPr lang="ru-RU" dirty="0" smtClean="0">
                <a:latin typeface="Arial Narrow" pitchFamily="34" charset="0"/>
              </a:rPr>
              <a:t> округа.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77451"/>
            <a:ext cx="2699791" cy="1679764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6" y="476672"/>
            <a:ext cx="6495948" cy="3653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0" b="36711"/>
          <a:stretch/>
        </p:blipFill>
        <p:spPr bwMode="auto">
          <a:xfrm>
            <a:off x="4237815" y="3126454"/>
            <a:ext cx="4777108" cy="3653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075507" cy="136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3775225" cy="234888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70" y="3493799"/>
            <a:ext cx="5279232" cy="3117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9" y="539014"/>
            <a:ext cx="5112568" cy="2968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1484784"/>
            <a:ext cx="3833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itchFamily="18" charset="0"/>
              </a:rPr>
              <a:t>В библиотеке проходят заседания женсовета и встречи жителей посёлка с представителями районных и областных организаций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09" y="213583"/>
            <a:ext cx="965462" cy="122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7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367</Words>
  <Application>Microsoft Office PowerPoint</Application>
  <PresentationFormat>Экран (4:3)</PresentationFormat>
  <Paragraphs>49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Шульгин</dc:creator>
  <cp:lastModifiedBy>Ирина</cp:lastModifiedBy>
  <cp:revision>47</cp:revision>
  <dcterms:created xsi:type="dcterms:W3CDTF">2023-08-29T19:18:22Z</dcterms:created>
  <dcterms:modified xsi:type="dcterms:W3CDTF">2023-08-31T12:43:58Z</dcterms:modified>
</cp:coreProperties>
</file>